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5" d="100"/>
          <a:sy n="95" d="100"/>
        </p:scale>
        <p:origin x="1191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6F3A5-292D-479A-AF6A-DB6558344E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520C00-C2A1-407C-B8A7-C7AFEF268C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46FA01-E1F2-4F01-B72C-9E5CD2C5F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5E56-0C27-4285-AF0F-09F942D03352}" type="datetimeFigureOut">
              <a:rPr lang="en-AU" smtClean="0"/>
              <a:t>10/02/2021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9CC739-AE53-4FB6-8149-D702E0D95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328864-EE66-4502-9FB9-F11F252DE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F88E-4375-4A1F-8163-4FDCEFA780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3073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6E763-6646-43B7-A175-032E07F8E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12607C-4F52-485D-AA01-B1AE6E479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0A3077-C882-4A46-91DD-252B5E60A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5E56-0C27-4285-AF0F-09F942D03352}" type="datetimeFigureOut">
              <a:rPr lang="en-AU" smtClean="0"/>
              <a:t>10/02/2021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84569-6019-42C2-BE59-61EBC3B27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56129-8740-4277-8FCC-D3453341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F88E-4375-4A1F-8163-4FDCEFA780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8199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C4A577-D662-409C-A41D-8CEDDBBCDB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1C0218-E197-44A7-B699-42D594E2F8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CDEAC8-1582-47AB-B218-0BEFA637A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5E56-0C27-4285-AF0F-09F942D03352}" type="datetimeFigureOut">
              <a:rPr lang="en-AU" smtClean="0"/>
              <a:t>10/02/2021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D8A5A7-B189-4198-AA63-3A28DFF8C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E0ABB-92E1-4DEF-A433-2FAA092DB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F88E-4375-4A1F-8163-4FDCEFA780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0548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5E66D-75FA-4FC3-BFF7-9174ADAC7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CD32EC-87F0-41D6-B59B-C2CDA9E54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84D995-6C44-4C1A-A054-AEF224CAC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5E56-0C27-4285-AF0F-09F942D03352}" type="datetimeFigureOut">
              <a:rPr lang="en-AU" smtClean="0"/>
              <a:t>10/02/2021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9D5D-0458-469A-A45F-8F358851B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42A507-7C87-49B8-992C-346DBB3E2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F88E-4375-4A1F-8163-4FDCEFA780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687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4B8F7-4E14-4255-A402-627342D36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1FCE6A-A067-4753-B4F5-6F45E1828D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7D4EE4-785E-48F5-91EB-04AD65F2A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5E56-0C27-4285-AF0F-09F942D03352}" type="datetimeFigureOut">
              <a:rPr lang="en-AU" smtClean="0"/>
              <a:t>10/02/2021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C3F1B3-2798-42CF-8AB5-5014DB5F2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5EA53D-9B68-4310-9601-7E6B8DE38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F88E-4375-4A1F-8163-4FDCEFA780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0790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2FE38-268B-40F5-A3A1-B909E4141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12D8B-BE1F-4F06-87F5-84B6968900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737C73-F018-4B1D-8DAC-30FDBA73C6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8689AF-1B1E-4E68-B501-0FB90C835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5E56-0C27-4285-AF0F-09F942D03352}" type="datetimeFigureOut">
              <a:rPr lang="en-AU" smtClean="0"/>
              <a:t>10/02/2021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7639A2-0DAB-464C-94E6-C051A4FA1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1AB9FE-5FEF-42E5-BDC4-ACD673E9C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F88E-4375-4A1F-8163-4FDCEFA780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7816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8450D-6FB0-4AC0-918A-408F7D4DF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8B905E-D724-46FE-8644-C018E1517F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1DDC70-1649-449C-A659-BD247F2A00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6666E2-E51E-4A50-AF0E-5AAA88B0F7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98BFE8-4435-4506-8823-CDC81C6311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5732A0-3B5A-4CEF-9E50-12128DB3F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5E56-0C27-4285-AF0F-09F942D03352}" type="datetimeFigureOut">
              <a:rPr lang="en-AU" smtClean="0"/>
              <a:t>10/02/2021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4BFC3C-4ED6-4829-A299-960C27690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E29DF4-45C8-4F50-8506-4B0E809BE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F88E-4375-4A1F-8163-4FDCEFA780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1965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B82E8-31F2-4549-87F4-5B33A8373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86023B-6C9B-42D0-ACC3-1ECCB8465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5E56-0C27-4285-AF0F-09F942D03352}" type="datetimeFigureOut">
              <a:rPr lang="en-AU" smtClean="0"/>
              <a:t>10/02/2021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A955E-5057-40A1-BFEF-8C4BF5961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95A2AB-1FC0-4D91-A069-0947055F2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F88E-4375-4A1F-8163-4FDCEFA780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1871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01F307-21BA-4345-8EC6-5B0611ABB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5E56-0C27-4285-AF0F-09F942D03352}" type="datetimeFigureOut">
              <a:rPr lang="en-AU" smtClean="0"/>
              <a:t>10/02/2021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DA7210-22B0-4BA9-9553-010BCEFE4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0D880F-DE0D-40B6-BA3D-43B2487DE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F88E-4375-4A1F-8163-4FDCEFA780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6165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8C58D-ECA3-488C-8DC4-DA94518E5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6B4A01-F1BA-4D93-BC96-F2EB2FF21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C1C437-68E4-4494-A4B1-4DA63A656A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EEB485-B515-4EDE-81D6-A93A832DC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5E56-0C27-4285-AF0F-09F942D03352}" type="datetimeFigureOut">
              <a:rPr lang="en-AU" smtClean="0"/>
              <a:t>10/02/2021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F31AA7-BB28-4CB7-A4C3-900F32C66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848F6A-69E6-48E1-AE55-FBF826E34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F88E-4375-4A1F-8163-4FDCEFA780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1431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FB17F-AB1F-490E-82D0-49AA9405E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C12FA5-E4AC-41F7-A594-A634F3EE06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4CD91-8CC1-4924-BB25-BEDDA0CB15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99DCBD-5F54-490E-BC0C-AF06B15DE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5E56-0C27-4285-AF0F-09F942D03352}" type="datetimeFigureOut">
              <a:rPr lang="en-AU" smtClean="0"/>
              <a:t>10/02/2021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8AF1C-0B7B-4806-9C51-00F8EB85E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BFB6CD-AEB1-4FB9-A5E0-4896E9694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F88E-4375-4A1F-8163-4FDCEFA780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7886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04749D-E5C1-497F-B6BD-68852FA6C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692F9E-683B-4A99-8263-3F2F7BD310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E9571D-F406-44D1-B7BB-1145FAD186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35E56-0C27-4285-AF0F-09F942D03352}" type="datetimeFigureOut">
              <a:rPr lang="en-AU" smtClean="0"/>
              <a:t>10/02/2021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58CD5-C6DB-421B-A227-4874B70025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FF64D-48F2-4BE0-9875-2B5431CE31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2F88E-4375-4A1F-8163-4FDCEFA780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0647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hyperlink" Target="file:///D:\my-shares\CloudStation\Bruce%20Holland\Funeral\BH-pps\BH2.pptx#-1,1,PowerPoint Presentation" TargetMode="External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hyperlink" Target="file:///C:\Users\ralph\Downloads\Music\carol-of-the-bells.mp3" TargetMode="External"/><Relationship Id="rId17" Type="http://schemas.openxmlformats.org/officeDocument/2006/relationships/image" Target="../media/image1.png"/><Relationship Id="rId2" Type="http://schemas.openxmlformats.org/officeDocument/2006/relationships/audio" Target="../media/media1.mp3"/><Relationship Id="rId16" Type="http://schemas.openxmlformats.org/officeDocument/2006/relationships/hyperlink" Target="https://www.youtube.com/watch?v=Nnuq9PXbywA" TargetMode="External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openxmlformats.org/officeDocument/2006/relationships/hyperlink" Target="https://www.youtube.com/watch?v=t3PHWFM9FNM" TargetMode="External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hyperlink" Target="https://www.youtube.com/watch?v=ANbOsFqh14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59ED7-10A4-4996-B365-3710AF94B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2278" y="1122363"/>
            <a:ext cx="6538128" cy="5092542"/>
          </a:xfrm>
        </p:spPr>
        <p:txBody>
          <a:bodyPr>
            <a:normAutofit/>
          </a:bodyPr>
          <a:lstStyle/>
          <a:p>
            <a:r>
              <a:rPr lang="en-AU" dirty="0">
                <a:hlinkClick r:id="rId12" action="ppaction://hlinkfile"/>
              </a:rPr>
              <a:t>Carol of the Bells</a:t>
            </a:r>
            <a:r>
              <a:rPr lang="en-AU" dirty="0"/>
              <a:t> </a:t>
            </a:r>
            <a:br>
              <a:rPr lang="en-AU" dirty="0"/>
            </a:br>
            <a:r>
              <a:rPr lang="en-AU" dirty="0">
                <a:hlinkClick r:id="rId13" action="ppaction://hlinkpres?slideindex=1&amp;slidetitle=PowerPoint Presentation"/>
              </a:rPr>
              <a:t>Click to show tribute</a:t>
            </a:r>
            <a:br>
              <a:rPr lang="en-AU" dirty="0"/>
            </a:br>
            <a:r>
              <a:rPr lang="en-AU" dirty="0">
                <a:hlinkClick r:id="rId14"/>
              </a:rPr>
              <a:t>Abide with me </a:t>
            </a:r>
            <a:br>
              <a:rPr lang="en-AU" dirty="0"/>
            </a:br>
            <a:r>
              <a:rPr lang="en-AU" dirty="0"/>
              <a:t>Count Your Blessing </a:t>
            </a:r>
            <a:br>
              <a:rPr lang="en-AU" dirty="0"/>
            </a:br>
            <a:r>
              <a:rPr lang="en-AU" dirty="0">
                <a:hlinkClick r:id="rId15"/>
              </a:rPr>
              <a:t>Thine be the Glory </a:t>
            </a:r>
            <a:br>
              <a:rPr lang="en-AU" dirty="0"/>
            </a:br>
            <a:r>
              <a:rPr lang="en-AU" dirty="0" err="1">
                <a:hlinkClick r:id="rId16"/>
              </a:rPr>
              <a:t>Fuge</a:t>
            </a:r>
            <a:r>
              <a:rPr lang="en-AU" dirty="0">
                <a:hlinkClick r:id="rId16"/>
              </a:rPr>
              <a:t> in D minor</a:t>
            </a:r>
            <a:endParaRPr lang="en-AU" dirty="0"/>
          </a:p>
        </p:txBody>
      </p:sp>
      <p:pic>
        <p:nvPicPr>
          <p:cNvPr id="10" name="Fuge-in-D-minor">
            <a:hlinkClick r:id="" action="ppaction://media"/>
            <a:extLst>
              <a:ext uri="{FF2B5EF4-FFF2-40B4-BE49-F238E27FC236}">
                <a16:creationId xmlns:a16="http://schemas.microsoft.com/office/drawing/2014/main" id="{2C73F976-C782-4F56-838B-9F355DF9E8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346146" y="5727560"/>
            <a:ext cx="305256" cy="305256"/>
          </a:xfrm>
          <a:prstGeom prst="rect">
            <a:avLst/>
          </a:prstGeom>
        </p:spPr>
      </p:pic>
      <p:pic>
        <p:nvPicPr>
          <p:cNvPr id="11" name="carol-of-the-bells">
            <a:hlinkClick r:id="" action="ppaction://media"/>
            <a:extLst>
              <a:ext uri="{FF2B5EF4-FFF2-40B4-BE49-F238E27FC236}">
                <a16:creationId xmlns:a16="http://schemas.microsoft.com/office/drawing/2014/main" id="{951034FB-D68A-4D84-B910-64BAB33D926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315011" y="1334225"/>
            <a:ext cx="405360" cy="405360"/>
          </a:xfrm>
          <a:prstGeom prst="rect">
            <a:avLst/>
          </a:prstGeom>
        </p:spPr>
      </p:pic>
      <p:pic>
        <p:nvPicPr>
          <p:cNvPr id="12" name="number1-abide-with-me-Susan-Boyle">
            <a:hlinkClick r:id="" action="ppaction://media"/>
            <a:extLst>
              <a:ext uri="{FF2B5EF4-FFF2-40B4-BE49-F238E27FC236}">
                <a16:creationId xmlns:a16="http://schemas.microsoft.com/office/drawing/2014/main" id="{B5FD4F8B-14C8-4912-BF35-E0A2EC75619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315011" y="3175681"/>
            <a:ext cx="304800" cy="304800"/>
          </a:xfrm>
          <a:prstGeom prst="rect">
            <a:avLst/>
          </a:prstGeom>
        </p:spPr>
      </p:pic>
      <p:pic>
        <p:nvPicPr>
          <p:cNvPr id="13" name="number2-Count your Blessings-Elaine-Holland">
            <a:hlinkClick r:id="" action="ppaction://media"/>
            <a:extLst>
              <a:ext uri="{FF2B5EF4-FFF2-40B4-BE49-F238E27FC236}">
                <a16:creationId xmlns:a16="http://schemas.microsoft.com/office/drawing/2014/main" id="{C4F50D75-EB63-4F25-A913-33B63C969B1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315011" y="3953708"/>
            <a:ext cx="405360" cy="405360"/>
          </a:xfrm>
          <a:prstGeom prst="rect">
            <a:avLst/>
          </a:prstGeom>
        </p:spPr>
      </p:pic>
      <p:pic>
        <p:nvPicPr>
          <p:cNvPr id="14" name="number3-thine-be-the-glory-exeter-choir">
            <a:hlinkClick r:id="" action="ppaction://media"/>
            <a:extLst>
              <a:ext uri="{FF2B5EF4-FFF2-40B4-BE49-F238E27FC236}">
                <a16:creationId xmlns:a16="http://schemas.microsoft.com/office/drawing/2014/main" id="{CDD1066D-F9BC-4FF1-86A3-4997DA10F3FB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315011" y="4782214"/>
            <a:ext cx="367526" cy="36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54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84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71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4292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589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7678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27</Words>
  <Application>Microsoft Office PowerPoint</Application>
  <PresentationFormat>Widescreen</PresentationFormat>
  <Paragraphs>1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Carol of the Bells  Click to show tribute Abide with me  Count Your Blessing  Thine be the Glory  Fuge in D minor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presentation</dc:title>
  <dc:creator>Ralph B Holland</dc:creator>
  <cp:lastModifiedBy>Ralph B Holland</cp:lastModifiedBy>
  <cp:revision>6</cp:revision>
  <dcterms:created xsi:type="dcterms:W3CDTF">2021-02-09T12:48:22Z</dcterms:created>
  <dcterms:modified xsi:type="dcterms:W3CDTF">2021-02-09T13:53:02Z</dcterms:modified>
</cp:coreProperties>
</file>